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58" r:id="rId40"/>
    <p:sldId id="359" r:id="rId41"/>
    <p:sldId id="360" r:id="rId42"/>
    <p:sldId id="361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1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71179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590800" y="5306659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 smtClean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7509" y="142339"/>
            <a:ext cx="2836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</a:t>
            </a:r>
            <a:r>
              <a:rPr lang="ko-KR" altLang="en-US" dirty="0" smtClean="0"/>
              <a:t>좌표가 </a:t>
            </a:r>
            <a:endParaRPr lang="en-US" altLang="ko-KR" dirty="0"/>
          </a:p>
          <a:p>
            <a:r>
              <a:rPr lang="en-US" altLang="ko-KR" dirty="0" smtClean="0"/>
              <a:t>0</a:t>
            </a:r>
            <a:r>
              <a:rPr lang="ko-KR" altLang="en-US" dirty="0" smtClean="0"/>
              <a:t>이라 가정한 평면</a:t>
            </a:r>
            <a:endParaRPr lang="en-US" altLang="ko-KR" dirty="0" smtClean="0"/>
          </a:p>
          <a:p>
            <a:r>
              <a:rPr lang="en-US" altLang="ko-KR" dirty="0" smtClean="0"/>
              <a:t>Z</a:t>
            </a:r>
            <a:r>
              <a:rPr lang="ko-KR" altLang="en-US" dirty="0" smtClean="0"/>
              <a:t>축을 기준으로 </a:t>
            </a:r>
            <a:r>
              <a:rPr lang="ko-KR" altLang="en-US" dirty="0" err="1" smtClean="0"/>
              <a:t>돌았다는것</a:t>
            </a:r>
            <a:endParaRPr lang="en-US" altLang="ko-KR" dirty="0"/>
          </a:p>
          <a:p>
            <a:r>
              <a:rPr lang="en-US" altLang="ko-KR" dirty="0" smtClean="0"/>
              <a:t>=  z </a:t>
            </a:r>
            <a:r>
              <a:rPr lang="ko-KR" altLang="en-US" dirty="0" smtClean="0"/>
              <a:t>좌표의 변환이 없다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4656296"/>
            <a:ext cx="4309110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평면의 회전 공식을 그대로 사용할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축이 되는 </a:t>
            </a:r>
            <a:r>
              <a:rPr lang="ko-KR" altLang="en-US" dirty="0" err="1" smtClean="0"/>
              <a:t>좌표값은</a:t>
            </a:r>
            <a:r>
              <a:rPr lang="ko-KR" altLang="en-US" dirty="0" smtClean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2160270"/>
            <a:ext cx="34061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점을 원으로 계산하는 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직선의 기울기 </a:t>
            </a:r>
            <a:r>
              <a:rPr lang="en-US" altLang="ko-KR" dirty="0" smtClean="0"/>
              <a:t>=  tan(</a:t>
            </a:r>
            <a:r>
              <a:rPr lang="ko-KR" altLang="en-US" dirty="0" err="1" smtClean="0"/>
              <a:t>세타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반지름과 기울기는 알면 </a:t>
            </a:r>
            <a:endParaRPr lang="en-US" altLang="ko-KR" dirty="0" smtClean="0"/>
          </a:p>
          <a:p>
            <a:r>
              <a:rPr lang="ko-KR" altLang="en-US" dirty="0" smtClean="0"/>
              <a:t>직교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모든 좌표를 </a:t>
            </a:r>
            <a:r>
              <a:rPr lang="ko-KR" altLang="en-US" dirty="0" err="1" smtClean="0"/>
              <a:t>구할수</a:t>
            </a:r>
            <a:r>
              <a:rPr lang="ko-KR" altLang="en-US" dirty="0" smtClean="0"/>
              <a:t> 있다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31520" y="3429000"/>
            <a:ext cx="1223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평면에서 회전하는 값은 </a:t>
            </a:r>
            <a:r>
              <a:rPr lang="ko-KR" altLang="en-US" dirty="0" err="1" smtClean="0"/>
              <a:t>항사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ㅇ구할수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63790" y="1383030"/>
            <a:ext cx="1851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</a:t>
            </a:r>
          </a:p>
          <a:p>
            <a:r>
              <a:rPr lang="ko-KR" altLang="en-US" dirty="0" smtClean="0"/>
              <a:t>회전축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각도가 필요함</a:t>
            </a:r>
            <a:endParaRPr lang="en-US" altLang="ko-KR" dirty="0" smtClean="0"/>
          </a:p>
          <a:p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65319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0224" y="6061470"/>
            <a:ext cx="582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변환 순서에 따라 값이 다르게 나타나 진다 </a:t>
            </a:r>
            <a:r>
              <a:rPr lang="en-US" altLang="ko-KR" dirty="0" smtClean="0"/>
              <a:t>AB != BA</a:t>
            </a:r>
          </a:p>
          <a:p>
            <a:r>
              <a:rPr lang="ko-KR" altLang="en-US" dirty="0" err="1" smtClean="0"/>
              <a:t>프레임마다</a:t>
            </a:r>
            <a:r>
              <a:rPr lang="ko-KR" altLang="en-US" dirty="0" smtClean="0"/>
              <a:t> 회전 각을 더해 주어야 돌아감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3635" y="3000821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객체의 중심으로 </a:t>
            </a:r>
            <a:r>
              <a:rPr lang="ko-KR" altLang="en-US" dirty="0" err="1" smtClean="0"/>
              <a:t>회전하는것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63190" y="3233887"/>
            <a:ext cx="2251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첫번째가 월드 변환이기 때문에</a:t>
            </a:r>
            <a:endParaRPr lang="en-US" altLang="ko-KR" dirty="0" smtClean="0"/>
          </a:p>
          <a:p>
            <a:r>
              <a:rPr lang="ko-KR" altLang="en-US" dirty="0" smtClean="0"/>
              <a:t>모델을 그리고</a:t>
            </a:r>
            <a:endParaRPr lang="en-US" altLang="ko-KR" dirty="0" smtClean="0"/>
          </a:p>
          <a:p>
            <a:r>
              <a:rPr lang="ko-KR" altLang="en-US" dirty="0" smtClean="0"/>
              <a:t>모델 </a:t>
            </a:r>
            <a:r>
              <a:rPr lang="ko-KR" altLang="en-US" dirty="0" err="1" smtClean="0"/>
              <a:t>좌표계로</a:t>
            </a:r>
            <a:r>
              <a:rPr lang="ko-KR" altLang="en-US" dirty="0" smtClean="0"/>
              <a:t> 표현된 놈을 이동 해서 </a:t>
            </a:r>
            <a:endParaRPr lang="en-US" altLang="ko-KR" dirty="0" smtClean="0"/>
          </a:p>
          <a:p>
            <a:r>
              <a:rPr lang="ko-KR" altLang="en-US" dirty="0" smtClean="0"/>
              <a:t>그리다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412230" y="3370153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특별한 이유가 없는 경우 이것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0" y="5292090"/>
            <a:ext cx="2434590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~</a:t>
            </a:r>
            <a:r>
              <a:rPr lang="ko-KR" altLang="en-US" dirty="0" smtClean="0"/>
              <a:t>축에서 몇도 회전</a:t>
            </a:r>
            <a:endParaRPr lang="en-US" altLang="ko-KR" dirty="0" smtClean="0"/>
          </a:p>
          <a:p>
            <a:r>
              <a:rPr lang="ko-KR" altLang="en-US" dirty="0" smtClean="0"/>
              <a:t>모델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돌아야 자전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원점이 </a:t>
            </a:r>
            <a:r>
              <a:rPr lang="en-US" altLang="ko-KR" dirty="0" smtClean="0"/>
              <a:t>0,0,0 </a:t>
            </a:r>
            <a:r>
              <a:rPr lang="ko-KR" altLang="en-US" dirty="0" smtClean="0"/>
              <a:t>일 경우에만</a:t>
            </a:r>
            <a:endParaRPr lang="en-US" altLang="ko-KR" dirty="0" smtClean="0"/>
          </a:p>
          <a:p>
            <a:r>
              <a:rPr lang="ko-KR" altLang="en-US" dirty="0" smtClean="0"/>
              <a:t>물체가 상하좌우 </a:t>
            </a:r>
            <a:r>
              <a:rPr lang="ko-KR" altLang="en-US" dirty="0" err="1" smtClean="0"/>
              <a:t>대칭일경우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31970" y="6169253"/>
            <a:ext cx="65151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/>
              <a:t>회전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40" y="6538585"/>
            <a:ext cx="200025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오일러</a:t>
            </a:r>
            <a:r>
              <a:rPr lang="ko-KR" altLang="en-US" dirty="0" smtClean="0"/>
              <a:t> 각도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</a:p>
          <a:p>
            <a:r>
              <a:rPr lang="en-US" altLang="ko-KR" dirty="0" smtClean="0"/>
              <a:t>Y</a:t>
            </a:r>
          </a:p>
          <a:p>
            <a:r>
              <a:rPr lang="en-US" altLang="ko-KR" dirty="0"/>
              <a:t>z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에서의 회전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1874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월드 </a:t>
            </a:r>
            <a:r>
              <a:rPr lang="ko-KR" altLang="en-US" dirty="0" err="1" smtClean="0"/>
              <a:t>좌표계로의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32170" y="236905"/>
            <a:ext cx="76581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스케일링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나올거</a:t>
            </a:r>
            <a:r>
              <a:rPr lang="ko-KR" altLang="en-US" dirty="0" smtClean="0"/>
              <a:t> 같지는 않음</a:t>
            </a:r>
            <a:r>
              <a:rPr lang="en-US" altLang="ko-KR" dirty="0" smtClean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모델에 있는 모든 정점에 </a:t>
            </a:r>
            <a:r>
              <a:rPr lang="en-US" altLang="ko-KR" dirty="0" smtClean="0"/>
              <a:t>x</a:t>
            </a:r>
            <a:r>
              <a:rPr lang="ko-KR" altLang="en-US" dirty="0" smtClean="0"/>
              <a:t>라는 실수를 곱해서 구함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대부분의 게임에서는 잘 </a:t>
            </a:r>
            <a:r>
              <a:rPr lang="ko-KR" altLang="en-US" dirty="0"/>
              <a:t>쓰</a:t>
            </a:r>
            <a:r>
              <a:rPr lang="ko-KR" altLang="en-US" dirty="0" smtClean="0"/>
              <a:t>지 않음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모델러에게</a:t>
            </a:r>
            <a:r>
              <a:rPr lang="ko-KR" altLang="en-US" dirty="0" smtClean="0"/>
              <a:t> 모델 여러 개 만들어 달라고 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데이터의 제약이 있으면 다른 수를 사용해야함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프로그램에서 </a:t>
            </a:r>
            <a:r>
              <a:rPr lang="ko-KR" altLang="en-US" dirty="0" err="1" smtClean="0"/>
              <a:t>하는건</a:t>
            </a:r>
            <a:r>
              <a:rPr lang="ko-KR" altLang="en-US" dirty="0" smtClean="0"/>
              <a:t> 막아야함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(X, Y, Z) –s -&gt; (</a:t>
            </a:r>
            <a:r>
              <a:rPr lang="en-US" altLang="ko-KR" dirty="0" err="1" smtClean="0"/>
              <a:t>sx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sz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프레임 </a:t>
            </a:r>
            <a:r>
              <a:rPr lang="ko-KR" altLang="en-US" dirty="0" err="1" smtClean="0"/>
              <a:t>레이트를</a:t>
            </a:r>
            <a:r>
              <a:rPr lang="ko-KR" altLang="en-US" dirty="0" smtClean="0"/>
              <a:t> 많이 갉아 먹는 요소가 </a:t>
            </a:r>
            <a:r>
              <a:rPr lang="ko-KR" altLang="en-US" dirty="0" err="1" smtClean="0"/>
              <a:t>될수</a:t>
            </a:r>
            <a:r>
              <a:rPr lang="ko-KR" altLang="en-US" dirty="0" smtClean="0"/>
              <a:t> 있어서 잘 쓰지 않음</a:t>
            </a:r>
            <a:r>
              <a:rPr lang="en-US" altLang="ko-KR" dirty="0" smtClean="0"/>
              <a:t>*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온라인과 오프라인 프레임 </a:t>
            </a:r>
            <a:r>
              <a:rPr lang="ko-KR" altLang="en-US" dirty="0" err="1" smtClean="0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온라인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리얼타임</a:t>
            </a:r>
            <a:r>
              <a:rPr lang="en-US" altLang="ko-KR" dirty="0" smtClean="0"/>
              <a:t>)(Dynamic)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게임 타임이 실행하는 도중에 </a:t>
            </a:r>
            <a:r>
              <a:rPr lang="ko-KR" altLang="en-US" dirty="0" err="1" smtClean="0"/>
              <a:t>계산하는것</a:t>
            </a:r>
            <a:endParaRPr lang="en-US" altLang="ko-KR" dirty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프레임 </a:t>
            </a:r>
            <a:r>
              <a:rPr lang="ko-KR" altLang="en-US" dirty="0" err="1" smtClean="0"/>
              <a:t>레이트에</a:t>
            </a:r>
            <a:r>
              <a:rPr lang="ko-KR" altLang="en-US" dirty="0" smtClean="0"/>
              <a:t> 들어감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오프라인</a:t>
            </a:r>
            <a:r>
              <a:rPr lang="en-US" altLang="ko-KR" dirty="0" smtClean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프로그램을 빌드하기 이전에 </a:t>
            </a:r>
            <a:r>
              <a:rPr lang="ko-KR" altLang="en-US" dirty="0" err="1" smtClean="0"/>
              <a:t>하는것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프로그램을 만드는 시간</a:t>
            </a:r>
            <a:r>
              <a:rPr lang="en-US" altLang="ko-KR" dirty="0" smtClean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미리 계산 할 수 있는 것은 미리 해라</a:t>
            </a:r>
            <a:r>
              <a:rPr lang="en-US" altLang="ko-KR" dirty="0" smtClean="0"/>
              <a:t>!</a:t>
            </a:r>
          </a:p>
          <a:p>
            <a:r>
              <a:rPr lang="en-US" altLang="ko-KR" dirty="0"/>
              <a:t>	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a = a*(4+3-2); = a = a* 5</a:t>
            </a:r>
          </a:p>
          <a:p>
            <a:endParaRPr lang="en-US" altLang="ko-KR" dirty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함수를 호출 하기 보단 </a:t>
            </a:r>
            <a:r>
              <a:rPr lang="en-US" altLang="ko-KR" dirty="0" smtClean="0"/>
              <a:t>sin(</a:t>
            </a:r>
            <a:r>
              <a:rPr lang="ko-KR" altLang="en-US" dirty="0" err="1" smtClean="0"/>
              <a:t>세타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 smtClean="0"/>
              <a:t>배열에다가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값을 때려 박는게 프레임 </a:t>
            </a:r>
            <a:r>
              <a:rPr lang="ko-KR" altLang="en-US" dirty="0" err="1" smtClean="0"/>
              <a:t>레이트가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좋을수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미리 </a:t>
            </a:r>
            <a:r>
              <a:rPr lang="ko-KR" altLang="en-US" dirty="0"/>
              <a:t>계</a:t>
            </a:r>
            <a:r>
              <a:rPr lang="ko-KR" altLang="en-US" dirty="0" smtClean="0"/>
              <a:t>산한 정보들을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적어둠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졸작이 망하는 큰 </a:t>
            </a:r>
            <a:r>
              <a:rPr lang="ko-KR" altLang="en-US" dirty="0" err="1" smtClean="0"/>
              <a:t>이유중</a:t>
            </a:r>
            <a:r>
              <a:rPr lang="ko-KR" altLang="en-US" dirty="0" smtClean="0"/>
              <a:t> 하나가 될 수 있다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로딩 타임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오프라인</a:t>
            </a:r>
            <a:endParaRPr lang="en-US" altLang="ko-KR" dirty="0"/>
          </a:p>
          <a:p>
            <a:r>
              <a:rPr lang="ko-KR" altLang="en-US" dirty="0" smtClean="0"/>
              <a:t>미리 다 계산 해 주기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섞이면 답이 없다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474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4572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보는 각도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자전 회</a:t>
            </a:r>
            <a:r>
              <a:rPr lang="ko-KR" altLang="en-US" dirty="0" smtClean="0"/>
              <a:t>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6610" y="1706463"/>
            <a:ext cx="205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보이는 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사각 뿔 형태로 보인다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벗어나면 </a:t>
            </a:r>
            <a:endParaRPr lang="en-US" altLang="ko-KR" dirty="0"/>
          </a:p>
          <a:p>
            <a:r>
              <a:rPr lang="ko-KR" altLang="en-US" dirty="0" smtClean="0"/>
              <a:t>보이지 않는다</a:t>
            </a:r>
            <a:endParaRPr lang="en-US" altLang="ko-KR" dirty="0" smtClean="0"/>
          </a:p>
          <a:p>
            <a:r>
              <a:rPr lang="ko-KR" altLang="en-US" dirty="0" smtClean="0"/>
              <a:t>카메라에 보일 수 </a:t>
            </a:r>
            <a:r>
              <a:rPr lang="ko-KR" altLang="en-US" dirty="0" err="1" smtClean="0"/>
              <a:t>있는것</a:t>
            </a:r>
            <a:r>
              <a:rPr lang="ko-KR" altLang="en-US" dirty="0" smtClean="0"/>
              <a:t> 만 찾아서 그린다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4345" y="6488668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Camera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변환</a:t>
            </a:r>
            <a:r>
              <a:rPr lang="en-US" altLang="ko-KR" dirty="0" smtClean="0"/>
              <a:t>123 &gt;  000 ,,,, 234 -&gt; 111</a:t>
            </a:r>
            <a:endParaRPr lang="ko-KR" altLang="en-US" dirty="0"/>
          </a:p>
        </p:txBody>
      </p:sp>
      <p:sp>
        <p:nvSpPr>
          <p:cNvPr id="10" name="자유형 9"/>
          <p:cNvSpPr/>
          <p:nvPr/>
        </p:nvSpPr>
        <p:spPr>
          <a:xfrm>
            <a:off x="2320290" y="3063240"/>
            <a:ext cx="1291591" cy="446610"/>
          </a:xfrm>
          <a:custGeom>
            <a:avLst/>
            <a:gdLst>
              <a:gd name="connsiteX0" fmla="*/ 422910 w 1291591"/>
              <a:gd name="connsiteY0" fmla="*/ 80010 h 446610"/>
              <a:gd name="connsiteX1" fmla="*/ 182880 w 1291591"/>
              <a:gd name="connsiteY1" fmla="*/ 57150 h 446610"/>
              <a:gd name="connsiteX2" fmla="*/ 102870 w 1291591"/>
              <a:gd name="connsiteY2" fmla="*/ 45720 h 446610"/>
              <a:gd name="connsiteX3" fmla="*/ 34290 w 1291591"/>
              <a:gd name="connsiteY3" fmla="*/ 57150 h 446610"/>
              <a:gd name="connsiteX4" fmla="*/ 11430 w 1291591"/>
              <a:gd name="connsiteY4" fmla="*/ 160020 h 446610"/>
              <a:gd name="connsiteX5" fmla="*/ 0 w 1291591"/>
              <a:gd name="connsiteY5" fmla="*/ 274320 h 446610"/>
              <a:gd name="connsiteX6" fmla="*/ 68580 w 1291591"/>
              <a:gd name="connsiteY6" fmla="*/ 434340 h 446610"/>
              <a:gd name="connsiteX7" fmla="*/ 125730 w 1291591"/>
              <a:gd name="connsiteY7" fmla="*/ 445770 h 446610"/>
              <a:gd name="connsiteX8" fmla="*/ 377190 w 1291591"/>
              <a:gd name="connsiteY8" fmla="*/ 422910 h 446610"/>
              <a:gd name="connsiteX9" fmla="*/ 445770 w 1291591"/>
              <a:gd name="connsiteY9" fmla="*/ 377190 h 446610"/>
              <a:gd name="connsiteX10" fmla="*/ 560070 w 1291591"/>
              <a:gd name="connsiteY10" fmla="*/ 331470 h 446610"/>
              <a:gd name="connsiteX11" fmla="*/ 1280160 w 1291591"/>
              <a:gd name="connsiteY11" fmla="*/ 320040 h 446610"/>
              <a:gd name="connsiteX12" fmla="*/ 1291590 w 1291591"/>
              <a:gd name="connsiteY12" fmla="*/ 285750 h 446610"/>
              <a:gd name="connsiteX13" fmla="*/ 1280160 w 1291591"/>
              <a:gd name="connsiteY13" fmla="*/ 182880 h 446610"/>
              <a:gd name="connsiteX14" fmla="*/ 1245870 w 1291591"/>
              <a:gd name="connsiteY14" fmla="*/ 160020 h 446610"/>
              <a:gd name="connsiteX15" fmla="*/ 1177290 w 1291591"/>
              <a:gd name="connsiteY15" fmla="*/ 137160 h 446610"/>
              <a:gd name="connsiteX16" fmla="*/ 880110 w 1291591"/>
              <a:gd name="connsiteY16" fmla="*/ 125730 h 446610"/>
              <a:gd name="connsiteX17" fmla="*/ 720090 w 1291591"/>
              <a:gd name="connsiteY17" fmla="*/ 102870 h 446610"/>
              <a:gd name="connsiteX18" fmla="*/ 685800 w 1291591"/>
              <a:gd name="connsiteY18" fmla="*/ 91440 h 446610"/>
              <a:gd name="connsiteX19" fmla="*/ 548640 w 1291591"/>
              <a:gd name="connsiteY19" fmla="*/ 102870 h 446610"/>
              <a:gd name="connsiteX20" fmla="*/ 445770 w 1291591"/>
              <a:gd name="connsiteY20" fmla="*/ 80010 h 446610"/>
              <a:gd name="connsiteX21" fmla="*/ 422910 w 1291591"/>
              <a:gd name="connsiteY21" fmla="*/ 45720 h 446610"/>
              <a:gd name="connsiteX22" fmla="*/ 354330 w 1291591"/>
              <a:gd name="connsiteY22" fmla="*/ 0 h 446610"/>
              <a:gd name="connsiteX23" fmla="*/ 331470 w 1291591"/>
              <a:gd name="connsiteY23" fmla="*/ 11430 h 446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91591" h="446610">
                <a:moveTo>
                  <a:pt x="422910" y="80010"/>
                </a:moveTo>
                <a:lnTo>
                  <a:pt x="182880" y="57150"/>
                </a:lnTo>
                <a:cubicBezTo>
                  <a:pt x="156093" y="54280"/>
                  <a:pt x="129811" y="45720"/>
                  <a:pt x="102870" y="45720"/>
                </a:cubicBezTo>
                <a:cubicBezTo>
                  <a:pt x="79695" y="45720"/>
                  <a:pt x="57150" y="53340"/>
                  <a:pt x="34290" y="57150"/>
                </a:cubicBezTo>
                <a:cubicBezTo>
                  <a:pt x="26529" y="88193"/>
                  <a:pt x="15576" y="128925"/>
                  <a:pt x="11430" y="160020"/>
                </a:cubicBezTo>
                <a:cubicBezTo>
                  <a:pt x="6369" y="197974"/>
                  <a:pt x="3810" y="236220"/>
                  <a:pt x="0" y="274320"/>
                </a:cubicBezTo>
                <a:cubicBezTo>
                  <a:pt x="22860" y="327660"/>
                  <a:pt x="34262" y="387543"/>
                  <a:pt x="68580" y="434340"/>
                </a:cubicBezTo>
                <a:cubicBezTo>
                  <a:pt x="80069" y="450006"/>
                  <a:pt x="106316" y="446489"/>
                  <a:pt x="125730" y="445770"/>
                </a:cubicBezTo>
                <a:cubicBezTo>
                  <a:pt x="209838" y="442655"/>
                  <a:pt x="293370" y="430530"/>
                  <a:pt x="377190" y="422910"/>
                </a:cubicBezTo>
                <a:cubicBezTo>
                  <a:pt x="450746" y="398391"/>
                  <a:pt x="370854" y="430702"/>
                  <a:pt x="445770" y="377190"/>
                </a:cubicBezTo>
                <a:cubicBezTo>
                  <a:pt x="465164" y="363337"/>
                  <a:pt x="543036" y="331740"/>
                  <a:pt x="560070" y="331470"/>
                </a:cubicBezTo>
                <a:lnTo>
                  <a:pt x="1280160" y="320040"/>
                </a:lnTo>
                <a:cubicBezTo>
                  <a:pt x="1283970" y="308610"/>
                  <a:pt x="1291590" y="297798"/>
                  <a:pt x="1291590" y="285750"/>
                </a:cubicBezTo>
                <a:cubicBezTo>
                  <a:pt x="1291590" y="251249"/>
                  <a:pt x="1291950" y="215304"/>
                  <a:pt x="1280160" y="182880"/>
                </a:cubicBezTo>
                <a:cubicBezTo>
                  <a:pt x="1275465" y="169970"/>
                  <a:pt x="1258423" y="165599"/>
                  <a:pt x="1245870" y="160020"/>
                </a:cubicBezTo>
                <a:cubicBezTo>
                  <a:pt x="1223850" y="150233"/>
                  <a:pt x="1201281" y="139409"/>
                  <a:pt x="1177290" y="137160"/>
                </a:cubicBezTo>
                <a:cubicBezTo>
                  <a:pt x="1078590" y="127907"/>
                  <a:pt x="979170" y="129540"/>
                  <a:pt x="880110" y="125730"/>
                </a:cubicBezTo>
                <a:cubicBezTo>
                  <a:pt x="826770" y="118110"/>
                  <a:pt x="773152" y="112234"/>
                  <a:pt x="720090" y="102870"/>
                </a:cubicBezTo>
                <a:cubicBezTo>
                  <a:pt x="708225" y="100776"/>
                  <a:pt x="697848" y="91440"/>
                  <a:pt x="685800" y="91440"/>
                </a:cubicBezTo>
                <a:cubicBezTo>
                  <a:pt x="639922" y="91440"/>
                  <a:pt x="594360" y="99060"/>
                  <a:pt x="548640" y="102870"/>
                </a:cubicBezTo>
                <a:cubicBezTo>
                  <a:pt x="514350" y="95250"/>
                  <a:pt x="477748" y="94545"/>
                  <a:pt x="445770" y="80010"/>
                </a:cubicBezTo>
                <a:cubicBezTo>
                  <a:pt x="433264" y="74326"/>
                  <a:pt x="431704" y="56273"/>
                  <a:pt x="422910" y="45720"/>
                </a:cubicBezTo>
                <a:cubicBezTo>
                  <a:pt x="405730" y="25104"/>
                  <a:pt x="384852" y="0"/>
                  <a:pt x="354330" y="0"/>
                </a:cubicBezTo>
                <a:cubicBezTo>
                  <a:pt x="345811" y="0"/>
                  <a:pt x="339090" y="7620"/>
                  <a:pt x="331470" y="1143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66610" y="605790"/>
            <a:ext cx="1828800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카메라 좌표가 원점이 되도록 이동시키는 연산을 모든 좌표에 적용시켜 준다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무조건 </a:t>
            </a:r>
            <a:r>
              <a:rPr lang="en-US" altLang="ko-KR" dirty="0" smtClean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83380" y="6389370"/>
            <a:ext cx="42062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Z+</a:t>
            </a:r>
            <a:r>
              <a:rPr lang="ko-KR" altLang="en-US" dirty="0" smtClean="0"/>
              <a:t>방향으로 보도록 회전을 </a:t>
            </a:r>
            <a:r>
              <a:rPr lang="ko-KR" altLang="en-US" dirty="0" err="1" smtClean="0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카메라를 원점으로 돌려야 </a:t>
            </a:r>
            <a:r>
              <a:rPr lang="ko-KR" altLang="en-US" smtClean="0"/>
              <a:t>하므로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계산을 </a:t>
            </a:r>
            <a:r>
              <a:rPr lang="ko-KR" altLang="en-US" dirty="0" err="1" smtClean="0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원근법</a:t>
            </a:r>
            <a:r>
              <a:rPr lang="en-US" altLang="ko-KR" dirty="0"/>
              <a:t> </a:t>
            </a:r>
            <a:r>
              <a:rPr lang="ko-KR" altLang="en-US" dirty="0" smtClean="0"/>
              <a:t>사용 하게 된다는 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50292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</a:t>
            </a:r>
            <a:r>
              <a:rPr lang="ko-KR" altLang="en-US" dirty="0" smtClean="0"/>
              <a:t>값으로 나눠버린다</a:t>
            </a:r>
            <a:r>
              <a:rPr lang="en-US" altLang="ko-KR" dirty="0" smtClean="0"/>
              <a:t>(z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통일화 된다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X,y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모든걸 </a:t>
            </a:r>
            <a:r>
              <a:rPr lang="ko-KR" altLang="en-US" dirty="0" err="1" smtClean="0"/>
              <a:t>나타낼수</a:t>
            </a:r>
            <a:r>
              <a:rPr lang="ko-KR" altLang="en-US" dirty="0" smtClean="0"/>
              <a:t> 있게 되어진다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 =1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좌표계로</a:t>
            </a:r>
            <a:r>
              <a:rPr lang="ko-KR" altLang="en-US" dirty="0" smtClean="0"/>
              <a:t> 나타나진다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</a:t>
            </a:r>
            <a:r>
              <a:rPr lang="ko-KR" altLang="en-US" smtClean="0"/>
              <a:t>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245870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절두체</a:t>
            </a:r>
            <a:endParaRPr lang="en-US" altLang="ko-KR" dirty="0" smtClean="0"/>
          </a:p>
          <a:p>
            <a:r>
              <a:rPr lang="ko-KR" altLang="en-US" dirty="0" smtClean="0"/>
              <a:t>여기 안만 보임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97980" y="1457682"/>
            <a:ext cx="162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빗변 보다 위에 있는 점은 보이지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게임에서 물체를 구현하기 위한 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1015</Words>
  <Application>Microsoft Office PowerPoint</Application>
  <PresentationFormat>화면 슬라이드 쇼(4:3)</PresentationFormat>
  <Paragraphs>258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0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PowerPoint 프레젠테이션</vt:lpstr>
      <vt:lpstr>PowerPoint 프레젠테이션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E219-14</cp:lastModifiedBy>
  <cp:revision>19</cp:revision>
  <dcterms:created xsi:type="dcterms:W3CDTF">2018-03-06T02:05:59Z</dcterms:created>
  <dcterms:modified xsi:type="dcterms:W3CDTF">2018-03-15T06:21:34Z</dcterms:modified>
</cp:coreProperties>
</file>